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3" r:id="rId3"/>
    <p:sldMasterId id="2147483688" r:id="rId4"/>
  </p:sldMasterIdLst>
  <p:notesMasterIdLst>
    <p:notesMasterId r:id="rId16"/>
  </p:notesMasterIdLst>
  <p:sldIdLst>
    <p:sldId id="257" r:id="rId5"/>
    <p:sldId id="258"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04" autoAdjust="0"/>
  </p:normalViewPr>
  <p:slideViewPr>
    <p:cSldViewPr>
      <p:cViewPr varScale="1">
        <p:scale>
          <a:sx n="87" d="100"/>
          <a:sy n="87" d="100"/>
        </p:scale>
        <p:origin x="-14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2.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3.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EB71A4-20DE-4BDC-B9F3-FE9C6EF4F631}" type="datetimeFigureOut">
              <a:rPr lang="en-US" smtClean="0"/>
              <a:t>3/29/2014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CAC318-0279-474A-A271-1373870C7410}" type="slidenum">
              <a:rPr lang="en-US" smtClean="0"/>
              <a:t>‹#›</a:t>
            </a:fld>
            <a:endParaRPr lang="en-US"/>
          </a:p>
        </p:txBody>
      </p:sp>
    </p:spTree>
    <p:extLst>
      <p:ext uri="{BB962C8B-B14F-4D97-AF65-F5344CB8AC3E}">
        <p14:creationId xmlns:p14="http://schemas.microsoft.com/office/powerpoint/2010/main" val="24317637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3/29/2014 4:00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10</a:t>
            </a:fld>
            <a:endParaRPr lang="en-US"/>
          </a:p>
        </p:txBody>
      </p:sp>
    </p:spTree>
    <p:extLst>
      <p:ext uri="{BB962C8B-B14F-4D97-AF65-F5344CB8AC3E}">
        <p14:creationId xmlns:p14="http://schemas.microsoft.com/office/powerpoint/2010/main" val="1487777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11</a:t>
            </a:fld>
            <a:endParaRPr lang="en-US"/>
          </a:p>
        </p:txBody>
      </p:sp>
    </p:spTree>
    <p:extLst>
      <p:ext uri="{BB962C8B-B14F-4D97-AF65-F5344CB8AC3E}">
        <p14:creationId xmlns:p14="http://schemas.microsoft.com/office/powerpoint/2010/main" val="2980159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2</a:t>
            </a:fld>
            <a:endParaRPr lang="en-US"/>
          </a:p>
        </p:txBody>
      </p:sp>
    </p:spTree>
    <p:extLst>
      <p:ext uri="{BB962C8B-B14F-4D97-AF65-F5344CB8AC3E}">
        <p14:creationId xmlns:p14="http://schemas.microsoft.com/office/powerpoint/2010/main" val="1626055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3</a:t>
            </a:fld>
            <a:endParaRPr lang="en-US"/>
          </a:p>
        </p:txBody>
      </p:sp>
    </p:spTree>
    <p:extLst>
      <p:ext uri="{BB962C8B-B14F-4D97-AF65-F5344CB8AC3E}">
        <p14:creationId xmlns:p14="http://schemas.microsoft.com/office/powerpoint/2010/main" val="383010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4</a:t>
            </a:fld>
            <a:endParaRPr lang="en-US"/>
          </a:p>
        </p:txBody>
      </p:sp>
    </p:spTree>
    <p:extLst>
      <p:ext uri="{BB962C8B-B14F-4D97-AF65-F5344CB8AC3E}">
        <p14:creationId xmlns:p14="http://schemas.microsoft.com/office/powerpoint/2010/main" val="3881757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5</a:t>
            </a:fld>
            <a:endParaRPr lang="en-US"/>
          </a:p>
        </p:txBody>
      </p:sp>
    </p:spTree>
    <p:extLst>
      <p:ext uri="{BB962C8B-B14F-4D97-AF65-F5344CB8AC3E}">
        <p14:creationId xmlns:p14="http://schemas.microsoft.com/office/powerpoint/2010/main" val="29427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6</a:t>
            </a:fld>
            <a:endParaRPr lang="en-US"/>
          </a:p>
        </p:txBody>
      </p:sp>
    </p:spTree>
    <p:extLst>
      <p:ext uri="{BB962C8B-B14F-4D97-AF65-F5344CB8AC3E}">
        <p14:creationId xmlns:p14="http://schemas.microsoft.com/office/powerpoint/2010/main" val="4217318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7</a:t>
            </a:fld>
            <a:endParaRPr lang="en-US"/>
          </a:p>
        </p:txBody>
      </p:sp>
    </p:spTree>
    <p:extLst>
      <p:ext uri="{BB962C8B-B14F-4D97-AF65-F5344CB8AC3E}">
        <p14:creationId xmlns:p14="http://schemas.microsoft.com/office/powerpoint/2010/main" val="33123939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8</a:t>
            </a:fld>
            <a:endParaRPr lang="en-US"/>
          </a:p>
        </p:txBody>
      </p:sp>
    </p:spTree>
    <p:extLst>
      <p:ext uri="{BB962C8B-B14F-4D97-AF65-F5344CB8AC3E}">
        <p14:creationId xmlns:p14="http://schemas.microsoft.com/office/powerpoint/2010/main" val="4193720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FDCAC318-0279-474A-A271-1373870C7410}" type="slidenum">
              <a:rPr lang="en-US" smtClean="0"/>
              <a:t>9</a:t>
            </a:fld>
            <a:endParaRPr lang="en-US"/>
          </a:p>
        </p:txBody>
      </p:sp>
    </p:spTree>
    <p:extLst>
      <p:ext uri="{BB962C8B-B14F-4D97-AF65-F5344CB8AC3E}">
        <p14:creationId xmlns:p14="http://schemas.microsoft.com/office/powerpoint/2010/main" val="42535533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userDrawn="1"/>
        </p:nvPicPr>
        <p:blipFill>
          <a:blip r:embed="rId3"/>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userDrawn="1"/>
        </p:nvPicPr>
        <p:blipFill>
          <a:blip r:embed="rId4"/>
          <a:srcRect/>
          <a:stretch>
            <a:fillRect/>
          </a:stretch>
        </p:blipFill>
        <p:spPr bwMode="auto">
          <a:xfrm>
            <a:off x="-238125" y="5623686"/>
            <a:ext cx="8696325" cy="19050"/>
          </a:xfrm>
          <a:prstGeom prst="rect">
            <a:avLst/>
          </a:prstGeom>
          <a:noFill/>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17" name="Footer Placeholder 16"/>
          <p:cNvSpPr>
            <a:spLocks noGrp="1"/>
          </p:cNvSpPr>
          <p:nvPr>
            <p:ph type="ftr" sz="quarter" idx="11"/>
          </p:nvPr>
        </p:nvSpPr>
        <p:spPr/>
        <p:txBody>
          <a:bodyPr/>
          <a:lstStyle/>
          <a:p>
            <a:endParaRPr kumimoji="0"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AA957AF-53C0-420B-9C2D-77DB1416566C}" type="slidenum">
              <a:rPr kumimoji="0" lang="en-US" smtClean="0"/>
              <a:pPr eaLnBrk="1" latinLnBrk="0" hangingPunct="1"/>
              <a:t>‹#›</a:t>
            </a:fld>
            <a:endParaRPr kumimoji="0"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pic>
        <p:nvPicPr>
          <p:cNvPr id="14" name="Picture 13" descr="5-00332_grey-bar.png"/>
          <p:cNvPicPr>
            <a:picLocks noChangeAspect="1"/>
          </p:cNvPicPr>
          <p:nvPr userDrawn="1"/>
        </p:nvPicPr>
        <p:blipFill>
          <a:blip r:embed="rId2"/>
          <a:srcRect t="93333"/>
          <a:stretch>
            <a:fillRect/>
          </a:stretch>
        </p:blipFill>
        <p:spPr>
          <a:xfrm>
            <a:off x="0" y="6400800"/>
            <a:ext cx="9144000" cy="457200"/>
          </a:xfrm>
          <a:prstGeom prst="rect">
            <a:avLst/>
          </a:prstGeom>
        </p:spPr>
      </p:pic>
      <p:pic>
        <p:nvPicPr>
          <p:cNvPr id="15" name="Picture 24" descr="C:\Program Files\Microsoft Resource DVD Artwork\DVD_ART\Artwork_Imagery\Shapes and Graphics\Line\faded white line.png"/>
          <p:cNvPicPr>
            <a:picLocks noChangeAspect="1" noChangeArrowheads="1"/>
          </p:cNvPicPr>
          <p:nvPr userDrawn="1"/>
        </p:nvPicPr>
        <p:blipFill>
          <a:blip r:embed="rId3"/>
          <a:srcRect/>
          <a:stretch>
            <a:fillRect/>
          </a:stretch>
        </p:blipFill>
        <p:spPr bwMode="auto">
          <a:xfrm>
            <a:off x="-238125" y="5623686"/>
            <a:ext cx="8696325" cy="19050"/>
          </a:xfrm>
          <a:prstGeom prst="rect">
            <a:avLst/>
          </a:prstGeom>
          <a:noFill/>
        </p:spPr>
      </p:pic>
    </p:spTree>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kumimoji="0"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AA957AF-53C0-420B-9C2D-77DB1416566C}"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kumimoji="0" lang="en-US"/>
          </a:p>
        </p:txBody>
      </p:sp>
      <p:sp>
        <p:nvSpPr>
          <p:cNvPr id="7" name="Slide Number Placeholder 6"/>
          <p:cNvSpPr>
            <a:spLocks noGrp="1"/>
          </p:cNvSpPr>
          <p:nvPr>
            <p:ph type="sldNum" sz="quarter" idx="12"/>
          </p:nvPr>
        </p:nvSpPr>
        <p:spPr>
          <a:xfrm>
            <a:off x="146304" y="6208776"/>
            <a:ext cx="457200" cy="457200"/>
          </a:xfrm>
        </p:spPr>
        <p:txBody>
          <a:bodyPr/>
          <a:lstStyle/>
          <a:p>
            <a:fld id="{2AA957AF-53C0-420B-9C2D-77DB1416566C}" type="slidenum">
              <a:rPr kumimoji="0" lang="en-US" smtClean="0"/>
              <a:pPr eaLnBrk="1" latinLnBrk="0" hangingPunct="1"/>
              <a:t>‹#›</a:t>
            </a:fld>
            <a:endParaRPr kumimoji="0"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E637BB6B-EE1B-48FB-8575-0D55C373DE88}" type="datetimeFigureOut">
              <a:rPr lang="en-US" smtClean="0"/>
              <a:pPr eaLnBrk="1" latinLnBrk="0" hangingPunct="1"/>
              <a:t>3/29/2014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AA957AF-53C0-420B-9C2D-77DB1416566C}" type="slidenum">
              <a:rPr kumimoji="0" lang="en-US" smtClean="0"/>
              <a:pPr eaLnBrk="1" latinLnBrk="0" hangingPunct="1"/>
              <a:t>‹#›</a:t>
            </a:fld>
            <a:endParaRPr kumimoji="0" lang="en-US"/>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userDrawn="1"/>
        </p:nvPicPr>
        <p:blipFill>
          <a:blip r:embed="rId2"/>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userDrawn="1"/>
        </p:nvPicPr>
        <p:blipFill>
          <a:blip r:embed="rId3"/>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7.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3.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61" r:id="rId11"/>
  </p:sldLayoutIdLst>
  <p:transition>
    <p:fade/>
  </p:transition>
  <p:txStyles>
    <p:titleStyle>
      <a:lvl1pPr algn="l" defTabSz="914363" rtl="1"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r" defTabSz="914363" rtl="1"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r" defTabSz="914363" rtl="1"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r" defTabSz="914363" rtl="1"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r" defTabSz="914363" rtl="1"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r" defTabSz="914363" rtl="1"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r" defTabSz="914363"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r" defTabSz="914363"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r" defTabSz="914363"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r" defTabSz="914363"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363" rtl="1" eaLnBrk="1" latinLnBrk="0" hangingPunct="1">
        <a:defRPr sz="1800" kern="1200">
          <a:solidFill>
            <a:schemeClr val="tx1"/>
          </a:solidFill>
          <a:latin typeface="+mn-lt"/>
          <a:ea typeface="+mn-ea"/>
          <a:cs typeface="+mn-cs"/>
        </a:defRPr>
      </a:lvl1pPr>
      <a:lvl2pPr marL="457182" algn="r" defTabSz="914363" rtl="1" eaLnBrk="1" latinLnBrk="0" hangingPunct="1">
        <a:defRPr sz="1800" kern="1200">
          <a:solidFill>
            <a:schemeClr val="tx1"/>
          </a:solidFill>
          <a:latin typeface="+mn-lt"/>
          <a:ea typeface="+mn-ea"/>
          <a:cs typeface="+mn-cs"/>
        </a:defRPr>
      </a:lvl2pPr>
      <a:lvl3pPr marL="914363" algn="r" defTabSz="914363" rtl="1" eaLnBrk="1" latinLnBrk="0" hangingPunct="1">
        <a:defRPr sz="1800" kern="1200">
          <a:solidFill>
            <a:schemeClr val="tx1"/>
          </a:solidFill>
          <a:latin typeface="+mn-lt"/>
          <a:ea typeface="+mn-ea"/>
          <a:cs typeface="+mn-cs"/>
        </a:defRPr>
      </a:lvl3pPr>
      <a:lvl4pPr marL="1371545" algn="r" defTabSz="914363" rtl="1" eaLnBrk="1" latinLnBrk="0" hangingPunct="1">
        <a:defRPr sz="1800" kern="1200">
          <a:solidFill>
            <a:schemeClr val="tx1"/>
          </a:solidFill>
          <a:latin typeface="+mn-lt"/>
          <a:ea typeface="+mn-ea"/>
          <a:cs typeface="+mn-cs"/>
        </a:defRPr>
      </a:lvl4pPr>
      <a:lvl5pPr marL="1828727" algn="r" defTabSz="914363" rtl="1" eaLnBrk="1" latinLnBrk="0" hangingPunct="1">
        <a:defRPr sz="1800" kern="1200">
          <a:solidFill>
            <a:schemeClr val="tx1"/>
          </a:solidFill>
          <a:latin typeface="+mn-lt"/>
          <a:ea typeface="+mn-ea"/>
          <a:cs typeface="+mn-cs"/>
        </a:defRPr>
      </a:lvl5pPr>
      <a:lvl6pPr marL="2285909" algn="r" defTabSz="914363" rtl="1" eaLnBrk="1" latinLnBrk="0" hangingPunct="1">
        <a:defRPr sz="1800" kern="1200">
          <a:solidFill>
            <a:schemeClr val="tx1"/>
          </a:solidFill>
          <a:latin typeface="+mn-lt"/>
          <a:ea typeface="+mn-ea"/>
          <a:cs typeface="+mn-cs"/>
        </a:defRPr>
      </a:lvl6pPr>
      <a:lvl7pPr marL="2743090" algn="r" defTabSz="914363" rtl="1" eaLnBrk="1" latinLnBrk="0" hangingPunct="1">
        <a:defRPr sz="1800" kern="1200">
          <a:solidFill>
            <a:schemeClr val="tx1"/>
          </a:solidFill>
          <a:latin typeface="+mn-lt"/>
          <a:ea typeface="+mn-ea"/>
          <a:cs typeface="+mn-cs"/>
        </a:defRPr>
      </a:lvl7pPr>
      <a:lvl8pPr marL="3200272" algn="r" defTabSz="914363" rtl="1" eaLnBrk="1" latinLnBrk="0" hangingPunct="1">
        <a:defRPr sz="1800" kern="1200">
          <a:solidFill>
            <a:schemeClr val="tx1"/>
          </a:solidFill>
          <a:latin typeface="+mn-lt"/>
          <a:ea typeface="+mn-ea"/>
          <a:cs typeface="+mn-cs"/>
        </a:defRPr>
      </a:lvl8pPr>
      <a:lvl9pPr marL="3657454" algn="r" defTabSz="914363"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4" r:id="rId1"/>
  </p:sldLayoutIdLst>
  <p:transition>
    <p:fade/>
  </p:transition>
  <p:txStyles>
    <p:titleStyle>
      <a:lvl1pPr algn="l" defTabSz="914363" rtl="0" eaLnBrk="1" latinLnBrk="0" hangingPunct="1">
        <a:lnSpc>
          <a:spcPct val="90000"/>
        </a:lnSpc>
        <a:spcBef>
          <a:spcPct val="0"/>
        </a:spcBef>
        <a:buNone/>
        <a:defRPr lang="en-US" sz="4800" b="0" kern="1200" cap="none" spc="-150" dirty="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lgn="r" eaLnBrk="1" latinLnBrk="0" hangingPunct="1"/>
            <a:fld id="{564CF2E0-CCC4-4E1E-9902-C3C36AB3FDA4}" type="datetimeFigureOut">
              <a:rPr lang="en-US" smtClean="0"/>
              <a:t>3/29/2014</a:t>
            </a:fld>
            <a:endParaRPr lang="en-US" sz="1400" dirty="0">
              <a:solidFill>
                <a:schemeClr val="tx2"/>
              </a:solidFill>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0" lang="en-US" sz="1400" dirty="0">
              <a:solidFill>
                <a:schemeClr val="tx2"/>
              </a:solidFill>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lgn="ctr" eaLnBrk="1" latinLnBrk="0" hangingPunct="1"/>
            <a:fld id="{6F42FDE4-A7DD-41A7-A0A6-9B649FB43336}" type="slidenum">
              <a:rPr kumimoji="0" lang="en-US" smtClean="0"/>
              <a:t>‹#›</a:t>
            </a:fld>
            <a:endParaRPr kumimoji="0" lang="en-US" sz="1400" dirty="0">
              <a:solidFill>
                <a:srgbClr val="FFFFFF"/>
              </a:solidFill>
              <a:latin typeface="+mj-lt"/>
              <a:ea typeface="+mj-ea"/>
              <a:cs typeface="+mj-cs"/>
            </a:endParaRPr>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ransition>
    <p:fade/>
  </p:transition>
  <p:timing>
    <p:tnLst>
      <p:par>
        <p:cTn id="1" dur="indefinite" restart="never" nodeType="tmRoot"/>
      </p:par>
    </p:tnLst>
  </p:timing>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3881735"/>
            <a:ext cx="7681913" cy="1452265"/>
          </a:xfrm>
        </p:spPr>
        <p:txBody>
          <a:bodyPr>
            <a:normAutofit lnSpcReduction="10000"/>
          </a:bodyPr>
          <a:lstStyle/>
          <a:p>
            <a:pPr rtl="0"/>
            <a:r>
              <a:rPr lang="en-US" sz="3600">
                <a:latin typeface="Adobe Caslon Pro Bold" pitchFamily="18" charset="0"/>
              </a:rPr>
              <a:t>Avi Kluger</a:t>
            </a:r>
          </a:p>
          <a:p>
            <a:pPr rtl="0"/>
            <a:r>
              <a:rPr lang="en-US">
                <a:latin typeface="Adobe Caslon Pro Bold" pitchFamily="18" charset="0"/>
              </a:rPr>
              <a:t>School of Business Administration</a:t>
            </a:r>
          </a:p>
          <a:p>
            <a:pPr rtl="0"/>
            <a:r>
              <a:rPr lang="en-US">
                <a:latin typeface="Adobe Caslon Pro Bold" pitchFamily="18" charset="0"/>
              </a:rPr>
              <a:t>The Hebrew University of Jerusalem</a:t>
            </a:r>
            <a:endParaRPr lang="en-US" dirty="0">
              <a:latin typeface="Adobe Caslon Pro Bold" pitchFamily="18" charset="0"/>
            </a:endParaRPr>
          </a:p>
        </p:txBody>
      </p:sp>
      <p:sp>
        <p:nvSpPr>
          <p:cNvPr id="2" name="Title 1"/>
          <p:cNvSpPr>
            <a:spLocks noGrp="1"/>
          </p:cNvSpPr>
          <p:nvPr>
            <p:ph type="ctrTitle"/>
          </p:nvPr>
        </p:nvSpPr>
        <p:spPr/>
        <p:txBody>
          <a:bodyPr/>
          <a:lstStyle/>
          <a:p>
            <a:pPr algn="r"/>
            <a:r>
              <a:rPr lang="en-US" dirty="0" smtClean="0"/>
              <a:t>Listening to</a:t>
            </a:r>
            <a:br>
              <a:rPr lang="en-US" dirty="0" smtClean="0"/>
            </a:br>
            <a:r>
              <a:rPr lang="en-US" dirty="0" smtClean="0"/>
              <a:t>Validation Stories</a:t>
            </a:r>
            <a:endParaRPr lang="en-US" dirty="0"/>
          </a:p>
        </p:txBody>
      </p:sp>
      <p:pic>
        <p:nvPicPr>
          <p:cNvPr id="5" name="Picture 6" descr="http://www.hayadan.org.il/images/content2/logos/huji_logo.jpg"/>
          <p:cNvPicPr>
            <a:picLocks noChangeAspect="1" noChangeArrowheads="1"/>
          </p:cNvPicPr>
          <p:nvPr/>
        </p:nvPicPr>
        <p:blipFill>
          <a:blip r:embed="rId3">
            <a:extLst>
              <a:ext uri="{28A0092B-C50C-407E-A947-70E740481C1C}">
                <a14:useLocalDpi xmlns:a14="http://schemas.microsoft.com/office/drawing/2010/main" val="0"/>
              </a:ext>
            </a:extLst>
          </a:blip>
          <a:srcRect l="41249" r="20634"/>
          <a:stretch>
            <a:fillRect/>
          </a:stretch>
        </p:blipFill>
        <p:spPr bwMode="auto">
          <a:xfrm>
            <a:off x="693057" y="1584648"/>
            <a:ext cx="431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6600" dirty="0"/>
              <a:t>about the person that appreciates you most at work.  What would that person tell me about you?</a:t>
            </a:r>
          </a:p>
        </p:txBody>
      </p:sp>
    </p:spTree>
    <p:extLst>
      <p:ext uri="{BB962C8B-B14F-4D97-AF65-F5344CB8AC3E}">
        <p14:creationId xmlns:p14="http://schemas.microsoft.com/office/powerpoint/2010/main" val="79247796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8800" dirty="0"/>
              <a:t>about your dreams for the future?</a:t>
            </a:r>
          </a:p>
        </p:txBody>
      </p:sp>
    </p:spTree>
    <p:extLst>
      <p:ext uri="{BB962C8B-B14F-4D97-AF65-F5344CB8AC3E}">
        <p14:creationId xmlns:p14="http://schemas.microsoft.com/office/powerpoint/2010/main" val="79247796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8000" dirty="0"/>
              <a:t>something interesting about your name (first or last)?</a:t>
            </a:r>
          </a:p>
        </p:txBody>
      </p:sp>
    </p:spTree>
    <p:extLst>
      <p:ext uri="{BB962C8B-B14F-4D97-AF65-F5344CB8AC3E}">
        <p14:creationId xmlns:p14="http://schemas.microsoft.com/office/powerpoint/2010/main" val="127831790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8000" dirty="0"/>
              <a:t>something about previous generations in your family?</a:t>
            </a:r>
          </a:p>
        </p:txBody>
      </p:sp>
    </p:spTree>
    <p:extLst>
      <p:ext uri="{BB962C8B-B14F-4D97-AF65-F5344CB8AC3E}">
        <p14:creationId xmlns:p14="http://schemas.microsoft.com/office/powerpoint/2010/main" val="792477965"/>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8800" dirty="0"/>
              <a:t>who was your idol as a teenager?</a:t>
            </a:r>
          </a:p>
        </p:txBody>
      </p:sp>
    </p:spTree>
    <p:extLst>
      <p:ext uri="{BB962C8B-B14F-4D97-AF65-F5344CB8AC3E}">
        <p14:creationId xmlns:p14="http://schemas.microsoft.com/office/powerpoint/2010/main" val="79247796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algn="l" rtl="0"/>
            <a:r>
              <a:rPr lang="en-US" sz="7200" dirty="0"/>
              <a:t>a story about helping someone AND a story about being helped by someone</a:t>
            </a:r>
            <a:r>
              <a:rPr lang="en-US" sz="7200" dirty="0" smtClean="0"/>
              <a:t>?</a:t>
            </a:r>
            <a:endParaRPr lang="en-US" sz="7200" dirty="0"/>
          </a:p>
        </p:txBody>
      </p:sp>
    </p:spTree>
    <p:extLst>
      <p:ext uri="{BB962C8B-B14F-4D97-AF65-F5344CB8AC3E}">
        <p14:creationId xmlns:p14="http://schemas.microsoft.com/office/powerpoint/2010/main" val="79247796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algn="l" rtl="0"/>
            <a:r>
              <a:rPr lang="en-US" sz="6600" dirty="0"/>
              <a:t>about a person or a figure (real or imaginary) that had a great influence on your life</a:t>
            </a:r>
            <a:r>
              <a:rPr lang="en-US" sz="6600" dirty="0" smtClean="0"/>
              <a:t>?</a:t>
            </a:r>
            <a:endParaRPr lang="en-US" sz="6600" dirty="0"/>
          </a:p>
        </p:txBody>
      </p:sp>
    </p:spTree>
    <p:extLst>
      <p:ext uri="{BB962C8B-B14F-4D97-AF65-F5344CB8AC3E}">
        <p14:creationId xmlns:p14="http://schemas.microsoft.com/office/powerpoint/2010/main" val="792477965"/>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8800" dirty="0"/>
              <a:t>about your hobby (or things you like to do)?</a:t>
            </a:r>
          </a:p>
        </p:txBody>
      </p:sp>
    </p:spTree>
    <p:extLst>
      <p:ext uri="{BB962C8B-B14F-4D97-AF65-F5344CB8AC3E}">
        <p14:creationId xmlns:p14="http://schemas.microsoft.com/office/powerpoint/2010/main" val="79247796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8800" dirty="0"/>
              <a:t>about </a:t>
            </a:r>
            <a:r>
              <a:rPr lang="en-US" sz="8800" dirty="0" smtClean="0"/>
              <a:t>traditions in your life?</a:t>
            </a:r>
            <a:endParaRPr lang="en-US" sz="8800" dirty="0"/>
          </a:p>
        </p:txBody>
      </p:sp>
    </p:spTree>
    <p:extLst>
      <p:ext uri="{BB962C8B-B14F-4D97-AF65-F5344CB8AC3E}">
        <p14:creationId xmlns:p14="http://schemas.microsoft.com/office/powerpoint/2010/main" val="792477965"/>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b="1" dirty="0"/>
              <a:t>Could you tell me …</a:t>
            </a:r>
            <a:r>
              <a:rPr lang="en-US" sz="4000" dirty="0"/>
              <a:t/>
            </a:r>
            <a:br>
              <a:rPr lang="en-US" sz="4000" dirty="0"/>
            </a:br>
            <a:endParaRPr lang="en-US" sz="4000" dirty="0"/>
          </a:p>
        </p:txBody>
      </p:sp>
      <p:sp>
        <p:nvSpPr>
          <p:cNvPr id="4" name="Text Placeholder 3"/>
          <p:cNvSpPr>
            <a:spLocks noGrp="1"/>
          </p:cNvSpPr>
          <p:nvPr>
            <p:ph type="body" sz="quarter" idx="10"/>
          </p:nvPr>
        </p:nvSpPr>
        <p:spPr>
          <a:xfrm>
            <a:off x="1072886" y="2060848"/>
            <a:ext cx="7690114" cy="3577952"/>
          </a:xfrm>
        </p:spPr>
        <p:txBody>
          <a:bodyPr/>
          <a:lstStyle/>
          <a:p>
            <a:pPr lvl="0" algn="l" rtl="0"/>
            <a:r>
              <a:rPr lang="en-US" sz="6600" dirty="0"/>
              <a:t>about the first time you thought to take your current job.  What were your hopes and aspirations?</a:t>
            </a:r>
          </a:p>
        </p:txBody>
      </p:sp>
    </p:spTree>
    <p:extLst>
      <p:ext uri="{BB962C8B-B14F-4D97-AF65-F5344CB8AC3E}">
        <p14:creationId xmlns:p14="http://schemas.microsoft.com/office/powerpoint/2010/main" val="792477965"/>
      </p:ext>
    </p:extLst>
  </p:cSld>
  <p:clrMapOvr>
    <a:masterClrMapping/>
  </p:clrMapOvr>
  <p:transition>
    <p:fade/>
  </p:transition>
</p:sld>
</file>

<file path=ppt/theme/_rels/theme3.xml.rels><?xml version="1.0" encoding="UTF-8" standalone="yes"?>
<Relationships xmlns="http://schemas.openxmlformats.org/package/2006/relationships"><Relationship Id="rId1" Type="http://schemas.openxmlformats.org/officeDocument/2006/relationships/image" Target="../media/image8.jpeg"/></Relationships>
</file>

<file path=ppt/theme/theme1.xml><?xml version="1.0" encoding="utf-8"?>
<a:theme xmlns:a="http://schemas.openxmlformats.org/drawingml/2006/main" name="1_Light Grey Segoe 4X3">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White with Courier font for code slides">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CA227CC-187E-49A8-8CC3-1CC75B02693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1_Light Grey Segoe 4X3</Template>
  <TotalTime>132</TotalTime>
  <Words>297</Words>
  <Application>Microsoft Office PowerPoint</Application>
  <PresentationFormat>On-screen Show (4:3)</PresentationFormat>
  <Paragraphs>38</Paragraphs>
  <Slides>11</Slides>
  <Notes>11</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1_Light Grey Segoe 4X3</vt:lpstr>
      <vt:lpstr>White with Courier font for code slides</vt:lpstr>
      <vt:lpstr>Equity</vt:lpstr>
      <vt:lpstr>Listening to Validation Stories</vt:lpstr>
      <vt:lpstr>Could you tell me … </vt:lpstr>
      <vt:lpstr>Could you tell me … </vt:lpstr>
      <vt:lpstr>Could you tell me … </vt:lpstr>
      <vt:lpstr>Could you tell me … </vt:lpstr>
      <vt:lpstr>Could you tell me … </vt:lpstr>
      <vt:lpstr>Could you tell me … </vt:lpstr>
      <vt:lpstr>Could you tell me … </vt:lpstr>
      <vt:lpstr>Could you tell me … </vt:lpstr>
      <vt:lpstr>Could you tell me … </vt:lpstr>
      <vt:lpstr>Could you tell me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הקשבה</dc:title>
  <dc:creator>Owner</dc:creator>
  <cp:lastModifiedBy>Owner</cp:lastModifiedBy>
  <cp:revision>15</cp:revision>
  <dcterms:created xsi:type="dcterms:W3CDTF">2014-02-03T16:02:13Z</dcterms:created>
  <dcterms:modified xsi:type="dcterms:W3CDTF">2014-03-29T01:03:09Z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TC102867549990</vt:lpwstr>
  </property>
</Properties>
</file>